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 bookmarkIdSeed="8">
  <p:sldMasterIdLst>
    <p:sldMasterId id="2147483768" r:id="rId4"/>
  </p:sldMasterIdLst>
  <p:notesMasterIdLst>
    <p:notesMasterId r:id="rId15"/>
  </p:notesMasterIdLst>
  <p:handoutMasterIdLst>
    <p:handoutMasterId r:id="rId16"/>
  </p:handoutMasterIdLst>
  <p:sldIdLst>
    <p:sldId id="261" r:id="rId5"/>
    <p:sldId id="380" r:id="rId6"/>
    <p:sldId id="403" r:id="rId7"/>
    <p:sldId id="404" r:id="rId8"/>
    <p:sldId id="415" r:id="rId9"/>
    <p:sldId id="414" r:id="rId10"/>
    <p:sldId id="418" r:id="rId11"/>
    <p:sldId id="425" r:id="rId12"/>
    <p:sldId id="416" r:id="rId13"/>
    <p:sldId id="417" r:id="rId14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00FF"/>
    <a:srgbClr val="270047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0" autoAdjust="0"/>
  </p:normalViewPr>
  <p:slideViewPr>
    <p:cSldViewPr snapToGrid="0" snapToObjects="1" showGuides="1">
      <p:cViewPr varScale="1">
        <p:scale>
          <a:sx n="86" d="100"/>
          <a:sy n="86" d="100"/>
        </p:scale>
        <p:origin x="56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56" d="100"/>
          <a:sy n="156" d="100"/>
        </p:scale>
        <p:origin x="541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anesh Kattipparambil Rajan (TAU)" userId="f86a7c5c-e55f-4c31-ad65-a91141c4a7e3" providerId="ADAL" clId="{8AEB46AE-7CA0-46D0-B85E-2F03E7440118}"/>
    <pc:docChg chg="delSld">
      <pc:chgData name="Dhanesh Kattipparambil Rajan (TAU)" userId="f86a7c5c-e55f-4c31-ad65-a91141c4a7e3" providerId="ADAL" clId="{8AEB46AE-7CA0-46D0-B85E-2F03E7440118}" dt="2021-01-21T10:32:26.635" v="3" actId="47"/>
      <pc:docMkLst>
        <pc:docMk/>
      </pc:docMkLst>
      <pc:sldChg chg="del">
        <pc:chgData name="Dhanesh Kattipparambil Rajan (TAU)" userId="f86a7c5c-e55f-4c31-ad65-a91141c4a7e3" providerId="ADAL" clId="{8AEB46AE-7CA0-46D0-B85E-2F03E7440118}" dt="2021-01-21T10:32:25.562" v="2" actId="47"/>
        <pc:sldMkLst>
          <pc:docMk/>
          <pc:sldMk cId="1888123524" sldId="420"/>
        </pc:sldMkLst>
      </pc:sldChg>
      <pc:sldChg chg="del">
        <pc:chgData name="Dhanesh Kattipparambil Rajan (TAU)" userId="f86a7c5c-e55f-4c31-ad65-a91141c4a7e3" providerId="ADAL" clId="{8AEB46AE-7CA0-46D0-B85E-2F03E7440118}" dt="2021-01-21T10:32:23.605" v="1" actId="47"/>
        <pc:sldMkLst>
          <pc:docMk/>
          <pc:sldMk cId="2219523151" sldId="423"/>
        </pc:sldMkLst>
      </pc:sldChg>
      <pc:sldChg chg="del">
        <pc:chgData name="Dhanesh Kattipparambil Rajan (TAU)" userId="f86a7c5c-e55f-4c31-ad65-a91141c4a7e3" providerId="ADAL" clId="{8AEB46AE-7CA0-46D0-B85E-2F03E7440118}" dt="2021-01-21T10:32:26.635" v="3" actId="47"/>
        <pc:sldMkLst>
          <pc:docMk/>
          <pc:sldMk cId="3647762919" sldId="424"/>
        </pc:sldMkLst>
      </pc:sldChg>
      <pc:sldChg chg="del">
        <pc:chgData name="Dhanesh Kattipparambil Rajan (TAU)" userId="f86a7c5c-e55f-4c31-ad65-a91141c4a7e3" providerId="ADAL" clId="{8AEB46AE-7CA0-46D0-B85E-2F03E7440118}" dt="2021-01-21T10:32:01.523" v="0" actId="47"/>
        <pc:sldMkLst>
          <pc:docMk/>
          <pc:sldMk cId="1809809349" sldId="427"/>
        </pc:sldMkLst>
      </pc:sldChg>
    </pc:docChg>
  </pc:docChgLst>
  <pc:docChgLst>
    <pc:chgData name="Dhanesh Kattipparambil Rajan (TAU)" userId="f86a7c5c-e55f-4c31-ad65-a91141c4a7e3" providerId="ADAL" clId="{95C93AC4-58B8-482F-A70C-F16C09EE01BE}"/>
    <pc:docChg chg="delSld">
      <pc:chgData name="Dhanesh Kattipparambil Rajan (TAU)" userId="f86a7c5c-e55f-4c31-ad65-a91141c4a7e3" providerId="ADAL" clId="{95C93AC4-58B8-482F-A70C-F16C09EE01BE}" dt="2021-01-21T10:33:04.569" v="0" actId="47"/>
      <pc:docMkLst>
        <pc:docMk/>
      </pc:docMkLst>
      <pc:sldChg chg="del">
        <pc:chgData name="Dhanesh Kattipparambil Rajan (TAU)" userId="f86a7c5c-e55f-4c31-ad65-a91141c4a7e3" providerId="ADAL" clId="{95C93AC4-58B8-482F-A70C-F16C09EE01BE}" dt="2021-01-21T10:33:04.569" v="0" actId="47"/>
        <pc:sldMkLst>
          <pc:docMk/>
          <pc:sldMk cId="122877777" sldId="426"/>
        </pc:sldMkLst>
      </pc:sldChg>
    </pc:docChg>
  </pc:docChgLst>
  <pc:docChgLst>
    <pc:chgData name="Dhanesh Kattipparambil Rajan (TAU)" userId="f86a7c5c-e55f-4c31-ad65-a91141c4a7e3" providerId="ADAL" clId="{EF595FB5-9A07-4C9F-866D-AAFBD7CD4086}"/>
    <pc:docChg chg="delSld">
      <pc:chgData name="Dhanesh Kattipparambil Rajan (TAU)" userId="f86a7c5c-e55f-4c31-ad65-a91141c4a7e3" providerId="ADAL" clId="{EF595FB5-9A07-4C9F-866D-AAFBD7CD4086}" dt="2021-01-21T10:59:45.803" v="1" actId="47"/>
      <pc:docMkLst>
        <pc:docMk/>
      </pc:docMkLst>
      <pc:sldChg chg="del">
        <pc:chgData name="Dhanesh Kattipparambil Rajan (TAU)" userId="f86a7c5c-e55f-4c31-ad65-a91141c4a7e3" providerId="ADAL" clId="{EF595FB5-9A07-4C9F-866D-AAFBD7CD4086}" dt="2021-01-21T10:59:41.867" v="0" actId="47"/>
        <pc:sldMkLst>
          <pc:docMk/>
          <pc:sldMk cId="3729547490" sldId="421"/>
        </pc:sldMkLst>
      </pc:sldChg>
      <pc:sldChg chg="del">
        <pc:chgData name="Dhanesh Kattipparambil Rajan (TAU)" userId="f86a7c5c-e55f-4c31-ad65-a91141c4a7e3" providerId="ADAL" clId="{EF595FB5-9A07-4C9F-866D-AAFBD7CD4086}" dt="2021-01-21T10:59:45.803" v="1" actId="47"/>
        <pc:sldMkLst>
          <pc:docMk/>
          <pc:sldMk cId="1995967046" sldId="42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2398E1-C99F-B940-AA2A-81EFFACD43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1D06C-D5DE-814D-931E-02A0CE659BAA}" type="datetimeFigureOut">
              <a:rPr lang="fi-FI" smtClean="0"/>
              <a:t>21.1.2021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F1C63F-BE00-6D49-B7F3-B253A7D51A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271539-0194-5C43-B2F5-2C601016B9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09C7D-6C28-B047-9D84-D52122B215C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71555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9BFB5-475C-5B44-BA4D-42DE8089864D}" type="datetimeFigureOut">
              <a:rPr lang="fi-FI" smtClean="0"/>
              <a:t>21.1.2021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97949-CA96-A34A-920F-344DC55B347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78629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3C2D7C5-BAA1-494C-BE2F-60768015A904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863" y="2981861"/>
            <a:ext cx="11090275" cy="121889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7589" y="4435973"/>
            <a:ext cx="11083550" cy="69198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298438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 userDrawn="1">
          <p15:clr>
            <a:srgbClr val="FBAE40"/>
          </p15:clr>
        </p15:guide>
        <p15:guide id="2" pos="75" userDrawn="1">
          <p15:clr>
            <a:srgbClr val="FBAE40"/>
          </p15:clr>
        </p15:guide>
        <p15:guide id="3" pos="7605" userDrawn="1">
          <p15:clr>
            <a:srgbClr val="FBAE40"/>
          </p15:clr>
        </p15:guide>
        <p15:guide id="4" orient="horz" pos="424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A0A3E7-0BAA-0B43-854C-CC49C01E6CBB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23" y="914401"/>
            <a:ext cx="10643351" cy="642938"/>
          </a:xfrm>
          <a:prstGeom prst="rect">
            <a:avLst/>
          </a:prstGeo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8731F4D-C2C7-F342-896A-A6F90534F7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604C93C-0672-CC4B-ABF6-77A8F870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B9EAFFC-BAA7-D54B-92A1-9530FEBB2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48484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C541985-711A-5642-8D54-53A2847822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A8EDF7A-5565-7949-8862-D252962FD9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010E7045-D95E-B24E-8CAA-A5A5790ED6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32917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9199A30-D9CF-F04F-AD6E-EFD6A331FF13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E5AAF-57C9-DA46-9AAA-3572672F12E6}" type="datetime1">
              <a:rPr lang="fi-FI" smtClean="0"/>
              <a:t>21.1.2021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57586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/>
          <a:p>
            <a:fld id="{CDC8994D-33BE-6F4B-918B-78B2D731EB1C}" type="slidenum">
              <a:rPr lang="fi-FI" smtClean="0"/>
              <a:t>‹#›</a:t>
            </a:fld>
            <a:endParaRPr lang="fi-FI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CDFC3055-2971-1542-B8CA-B922241C949C}"/>
              </a:ext>
            </a:extLst>
          </p:cNvPr>
          <p:cNvSpPr txBox="1">
            <a:spLocks/>
          </p:cNvSpPr>
          <p:nvPr userDrawn="1"/>
        </p:nvSpPr>
        <p:spPr>
          <a:xfrm>
            <a:off x="10869035" y="6506631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defPPr>
              <a:defRPr lang="fi-FI"/>
            </a:defPPr>
            <a:lvl1pPr marL="0" algn="r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267F747-DFA8-8B4A-8A0D-75CA3C7401B5}" type="datetime1">
              <a:rPr lang="fi-FI" smtClean="0"/>
              <a:pPr/>
              <a:t>21.1.2021</a:t>
            </a:fld>
            <a:endParaRPr lang="fi-FI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737735C-1BFC-5948-A4B6-6B9D9DF1DAD9}"/>
              </a:ext>
            </a:extLst>
          </p:cNvPr>
          <p:cNvSpPr txBox="1">
            <a:spLocks/>
          </p:cNvSpPr>
          <p:nvPr userDrawn="1"/>
        </p:nvSpPr>
        <p:spPr>
          <a:xfrm>
            <a:off x="430580" y="6506631"/>
            <a:ext cx="6779559" cy="25194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defPPr>
              <a:defRPr lang="fi-FI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F7653FD-E6C9-A14E-964E-7ABFADE269FD}"/>
              </a:ext>
            </a:extLst>
          </p:cNvPr>
          <p:cNvSpPr txBox="1">
            <a:spLocks/>
          </p:cNvSpPr>
          <p:nvPr userDrawn="1"/>
        </p:nvSpPr>
        <p:spPr>
          <a:xfrm>
            <a:off x="11456892" y="6525307"/>
            <a:ext cx="616043" cy="233271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defPPr>
              <a:defRPr lang="fi-FI"/>
            </a:defPPr>
            <a:lvl1pPr marL="0" algn="r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5306465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9199A30-D9CF-F04F-AD6E-EFD6A331FF13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F9CDABF-10C1-ED4C-8926-5A60CF98A1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A7FF3CD-4543-9547-B6E5-0D7E7B133E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23E7BE16-4E0D-D244-A819-C95F1E65F5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362863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024" y="908050"/>
            <a:ext cx="3932237" cy="11493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2964" y="908050"/>
            <a:ext cx="7092900" cy="496093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24" y="2172614"/>
            <a:ext cx="3932237" cy="36963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F0F6797-95AA-C548-A1C6-342380DA1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4B7D458-5304-6244-A64E-AE8E70068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73F6170-4D62-CF4D-BEEA-A85DA6A8EF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720778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7224A15-3886-3E4F-BB6A-66A561A1B557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491" y="908050"/>
            <a:ext cx="3932237" cy="114935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431" y="908050"/>
            <a:ext cx="7084433" cy="4960938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7491" y="2172614"/>
            <a:ext cx="3932237" cy="369637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465559D-BD8D-1440-85B0-242DD4CC1C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6474E71-B556-164C-9CFC-ACB6941D7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7748BEA-E42A-C248-93D5-C257CFF0E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143261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062" y="899770"/>
            <a:ext cx="10515600" cy="660103"/>
          </a:xfrm>
          <a:prstGeom prst="rect">
            <a:avLst/>
          </a:prstGeom>
        </p:spPr>
        <p:txBody>
          <a:bodyPr/>
          <a:lstStyle/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1524" y="1707297"/>
            <a:ext cx="10515600" cy="4351338"/>
          </a:xfrm>
        </p:spPr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75C61BD-B913-424C-BAF6-7ED6A5C922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046EC0E-4BC0-D34E-A81F-AF9AABD61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Footer Placeholder 10">
            <a:extLst>
              <a:ext uri="{FF2B5EF4-FFF2-40B4-BE49-F238E27FC236}">
                <a16:creationId xmlns:a16="http://schemas.microsoft.com/office/drawing/2014/main" id="{6C0FE9B5-3EF6-6A47-A2D2-150CF1764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278329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0081C8-7B10-ED45-A712-8D46B83E3B55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057" y="899770"/>
            <a:ext cx="10515600" cy="66010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1524" y="1707297"/>
            <a:ext cx="10515600" cy="4351338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FD3F264-DFB3-D64C-8D1E-3CDFB16B7D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C92EB89-20B9-E045-BAC6-EC15AE112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CD8D844-94D4-9A43-B386-6F7FAF90E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974949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908049"/>
            <a:ext cx="2628900" cy="5268914"/>
          </a:xfrm>
          <a:prstGeom prst="rect">
            <a:avLst/>
          </a:prstGeom>
        </p:spPr>
        <p:txBody>
          <a:bodyPr vert="eaVert"/>
          <a:lstStyle/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908049"/>
            <a:ext cx="7734300" cy="5268913"/>
          </a:xfrm>
        </p:spPr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AA7DBB5-6F20-944B-B3A8-973E73D6C1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04C0F4E-FF50-5D4B-9403-96D93F2FC5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0" name="Footer Placeholder 10">
            <a:extLst>
              <a:ext uri="{FF2B5EF4-FFF2-40B4-BE49-F238E27FC236}">
                <a16:creationId xmlns:a16="http://schemas.microsoft.com/office/drawing/2014/main" id="{00B34F58-BF4C-0B4B-A00D-7992B96D94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161051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CA38C4D-6461-BB4E-B955-E852C36774E9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908049"/>
            <a:ext cx="2628900" cy="5268914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908049"/>
            <a:ext cx="7734300" cy="5268913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93CDB71-7CA6-F747-8501-7B573064E8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21132E8-AF64-044C-A2AF-80B01112A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5568879-A7F5-8644-9577-13279986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10766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863" y="2981861"/>
            <a:ext cx="11090275" cy="121889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7589" y="4435973"/>
            <a:ext cx="11083550" cy="69198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7030A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F65AFE-A20D-5146-92C9-6A97F01558BF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B2D621D0-61E7-E946-BBC9-24D91EEA5E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81463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029" y="908050"/>
            <a:ext cx="3932237" cy="11493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22800" y="914275"/>
            <a:ext cx="7018337" cy="4954712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29" y="2223820"/>
            <a:ext cx="3932237" cy="3645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332615B-9C6F-9C48-8133-54E33A3018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F0294E8-0924-0F48-9AB9-0265A02BAC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91F4BDC-D6FE-7044-B913-42D67BEB06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199899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B49F29D-CB9F-4243-AA55-2AE87AA6572E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025" y="908050"/>
            <a:ext cx="3932237" cy="114935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14333" y="914275"/>
            <a:ext cx="7021530" cy="4954712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25" y="2223820"/>
            <a:ext cx="3932237" cy="3645167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F548A60-7B45-4240-AAE2-A7097FAFC6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4055E47-1F6A-8E4A-A224-C679EE07E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A4B4816-6175-8F44-AF70-D4461F769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301591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3679" y="1143245"/>
            <a:ext cx="4853934" cy="3149671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place for a longer text that goes on for three or more lines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B8C4556-08AF-304E-8426-06F9F8EFF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8267" y="1312457"/>
            <a:ext cx="5040000" cy="4890689"/>
          </a:xfr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2BFBAD7-9DE8-5841-8C51-3671020F05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7CAA8FA-65CC-EA46-8F72-ABB739A488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DCB99289-EBC0-7D47-8A3E-D36C8F7D39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897179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g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B9B4DE-33B9-0041-8077-678234364330}"/>
              </a:ext>
            </a:extLst>
          </p:cNvPr>
          <p:cNvSpPr/>
          <p:nvPr userDrawn="1"/>
        </p:nvSpPr>
        <p:spPr>
          <a:xfrm>
            <a:off x="285293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9144" y="1129720"/>
            <a:ext cx="4853934" cy="3149671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This is a place for a longer text that goes on for three or more lines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B8C4556-08AF-304E-8426-06F9F8EFF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9804" y="1320928"/>
            <a:ext cx="5040000" cy="48906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E088109-CED1-9C45-8AB3-CFD0481128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44C575C-E0CB-A54F-90DD-A4615A364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90817EB-C350-FF49-86EA-F060C2F4F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034752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caption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3A1E0F-9E5E-9745-BEF2-2CE041671C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37201" y="908050"/>
            <a:ext cx="6103938" cy="52817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0708" y="792399"/>
            <a:ext cx="4957631" cy="1909269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a place for a longer text with big font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3E05CB-C7A1-A342-B41E-5EE8CD4216A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28363" y="2960016"/>
            <a:ext cx="4849977" cy="3229795"/>
          </a:xfr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>
                <a:solidFill>
                  <a:schemeClr val="bg2">
                    <a:lumMod val="25000"/>
                  </a:schemeClr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0B39789-0177-514E-88F2-E38BDE5C6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C22BF53-0C99-A340-90F3-CF41AE1B4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3" name="Footer Placeholder 10">
            <a:extLst>
              <a:ext uri="{FF2B5EF4-FFF2-40B4-BE49-F238E27FC236}">
                <a16:creationId xmlns:a16="http://schemas.microsoft.com/office/drawing/2014/main" id="{055FEA14-7FC0-214D-B4B5-901405D05F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063292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g caption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B9B4DE-33B9-0041-8077-678234364330}"/>
              </a:ext>
            </a:extLst>
          </p:cNvPr>
          <p:cNvSpPr/>
          <p:nvPr userDrawn="1"/>
        </p:nvSpPr>
        <p:spPr>
          <a:xfrm>
            <a:off x="285293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3E05CB-C7A1-A342-B41E-5EE8CD4216A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26893" y="2960016"/>
            <a:ext cx="4857292" cy="322248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3A1E0F-9E5E-9745-BEF2-2CE041671C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28733" y="908050"/>
            <a:ext cx="6112405" cy="5273294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8665" y="775657"/>
            <a:ext cx="4955519" cy="1909269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This is a place for a longer text with big font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287D1E3-FAA8-DA42-AF8B-183435AD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6F9C823-F2A6-A74D-AEC6-BC32A3728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24744FC-0DB0-E748-B73E-E10332A64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25868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3AB547-0C6F-394C-8BEF-5A6F3FBAF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243" y="908050"/>
            <a:ext cx="10506697" cy="649288"/>
          </a:xfrm>
          <a:prstGeom prst="rect">
            <a:avLst/>
          </a:prstGeom>
        </p:spPr>
        <p:txBody>
          <a:bodyPr anchor="b" anchorCtr="0"/>
          <a:lstStyle/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779FD3A-6E17-1D47-8E91-0B127B4332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077" y="1931988"/>
            <a:ext cx="2502487" cy="1523637"/>
          </a:xfrm>
        </p:spPr>
        <p:txBody>
          <a:bodyPr/>
          <a:lstStyle/>
          <a:p>
            <a:r>
              <a:rPr lang="fi-FI"/>
              <a:t>Lisää kuva napsauttamalla kuvaketta</a:t>
            </a:r>
            <a:endParaRPr lang="fi-FI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8C0298E-F14A-6845-92C8-38BD03C683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9077" y="3455625"/>
            <a:ext cx="2502487" cy="2633662"/>
          </a:xfrm>
          <a:solidFill>
            <a:schemeClr val="accent4">
              <a:lumMod val="20000"/>
              <a:lumOff val="80000"/>
            </a:schemeClr>
          </a:solidFill>
        </p:spPr>
        <p:txBody>
          <a:bodyPr lIns="144000" tIns="216000" rIns="144000" bIns="216000"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314325" indent="0">
              <a:lnSpc>
                <a:spcPct val="100000"/>
              </a:lnSpc>
              <a:buNone/>
              <a:defRPr sz="1400"/>
            </a:lvl2pPr>
            <a:lvl3pPr marL="671513" indent="0">
              <a:lnSpc>
                <a:spcPct val="100000"/>
              </a:lnSpc>
              <a:buNone/>
              <a:defRPr sz="1400"/>
            </a:lvl3pPr>
            <a:lvl4pPr marL="1027112" indent="0">
              <a:lnSpc>
                <a:spcPct val="100000"/>
              </a:lnSpc>
              <a:buNone/>
              <a:defRPr sz="1400"/>
            </a:lvl4pPr>
            <a:lvl5pPr marL="1336675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558BD131-E1E6-6B4A-8A43-7499BB4F44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03849" y="1931988"/>
            <a:ext cx="2502487" cy="1523637"/>
          </a:xfrm>
        </p:spPr>
        <p:txBody>
          <a:bodyPr/>
          <a:lstStyle/>
          <a:p>
            <a:r>
              <a:rPr lang="fi-FI"/>
              <a:t>Lisää kuva napsauttamalla kuvaketta</a:t>
            </a:r>
            <a:endParaRPr lang="fi-FI" dirty="0"/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97DB071B-9088-9940-8EEF-A7349739FAA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03849" y="3455625"/>
            <a:ext cx="2502487" cy="2633662"/>
          </a:xfrm>
          <a:solidFill>
            <a:schemeClr val="accent4">
              <a:lumMod val="20000"/>
              <a:lumOff val="80000"/>
            </a:schemeClr>
          </a:solidFill>
        </p:spPr>
        <p:txBody>
          <a:bodyPr lIns="144000" tIns="216000" rIns="144000" bIns="216000"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314325" indent="0">
              <a:lnSpc>
                <a:spcPct val="100000"/>
              </a:lnSpc>
              <a:buNone/>
              <a:defRPr sz="1400"/>
            </a:lvl2pPr>
            <a:lvl3pPr marL="671513" indent="0">
              <a:lnSpc>
                <a:spcPct val="100000"/>
              </a:lnSpc>
              <a:buNone/>
              <a:defRPr sz="1400"/>
            </a:lvl3pPr>
            <a:lvl4pPr marL="1027112" indent="0">
              <a:lnSpc>
                <a:spcPct val="100000"/>
              </a:lnSpc>
              <a:buNone/>
              <a:defRPr sz="1400"/>
            </a:lvl4pPr>
            <a:lvl5pPr marL="1336675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D91EB564-08EC-084A-85ED-67955978534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866181" y="1931988"/>
            <a:ext cx="2502487" cy="1523637"/>
          </a:xfrm>
        </p:spPr>
        <p:txBody>
          <a:bodyPr/>
          <a:lstStyle/>
          <a:p>
            <a:r>
              <a:rPr lang="fi-FI"/>
              <a:t>Lisää kuva napsauttamalla kuvaketta</a:t>
            </a:r>
            <a:endParaRPr lang="fi-FI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5E66258-07E1-E642-A305-89957CDCCFE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866181" y="3455625"/>
            <a:ext cx="2502487" cy="2633662"/>
          </a:xfrm>
          <a:solidFill>
            <a:schemeClr val="accent4">
              <a:lumMod val="20000"/>
              <a:lumOff val="80000"/>
            </a:schemeClr>
          </a:solidFill>
        </p:spPr>
        <p:txBody>
          <a:bodyPr lIns="144000" tIns="216000" rIns="144000" bIns="216000"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314325" indent="0">
              <a:lnSpc>
                <a:spcPct val="100000"/>
              </a:lnSpc>
              <a:buNone/>
              <a:defRPr sz="1400"/>
            </a:lvl2pPr>
            <a:lvl3pPr marL="671513" indent="0">
              <a:lnSpc>
                <a:spcPct val="100000"/>
              </a:lnSpc>
              <a:buNone/>
              <a:defRPr sz="1400"/>
            </a:lvl3pPr>
            <a:lvl4pPr marL="1027112" indent="0">
              <a:lnSpc>
                <a:spcPct val="100000"/>
              </a:lnSpc>
              <a:buNone/>
              <a:defRPr sz="1400"/>
            </a:lvl4pPr>
            <a:lvl5pPr marL="1336675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DDAC2486-1BBC-E148-8A6A-A96E0924C82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528513" y="1933860"/>
            <a:ext cx="2502487" cy="1523637"/>
          </a:xfrm>
        </p:spPr>
        <p:txBody>
          <a:bodyPr/>
          <a:lstStyle/>
          <a:p>
            <a:r>
              <a:rPr lang="fi-FI"/>
              <a:t>Lisää kuva napsauttamalla kuvaketta</a:t>
            </a:r>
            <a:endParaRPr lang="fi-FI" dirty="0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1A3268F3-BC79-314A-9049-89ABFE4885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528513" y="3457497"/>
            <a:ext cx="2502487" cy="2633662"/>
          </a:xfrm>
          <a:solidFill>
            <a:schemeClr val="accent4">
              <a:lumMod val="20000"/>
              <a:lumOff val="80000"/>
            </a:schemeClr>
          </a:solidFill>
        </p:spPr>
        <p:txBody>
          <a:bodyPr lIns="144000" tIns="216000" rIns="144000" bIns="216000"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314325" indent="0">
              <a:lnSpc>
                <a:spcPct val="100000"/>
              </a:lnSpc>
              <a:buNone/>
              <a:defRPr sz="1400"/>
            </a:lvl2pPr>
            <a:lvl3pPr marL="671513" indent="0">
              <a:lnSpc>
                <a:spcPct val="100000"/>
              </a:lnSpc>
              <a:buNone/>
              <a:defRPr sz="1400"/>
            </a:lvl3pPr>
            <a:lvl4pPr marL="1027112" indent="0">
              <a:lnSpc>
                <a:spcPct val="100000"/>
              </a:lnSpc>
              <a:buNone/>
              <a:defRPr sz="1400"/>
            </a:lvl4pPr>
            <a:lvl5pPr marL="1336675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1C9CF941-81E8-B942-B878-0BDED6BCD4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B3E3FD92-8269-D546-B4DB-51B4B321B6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4" name="Footer Placeholder 10">
            <a:extLst>
              <a:ext uri="{FF2B5EF4-FFF2-40B4-BE49-F238E27FC236}">
                <a16:creationId xmlns:a16="http://schemas.microsoft.com/office/drawing/2014/main" id="{6DBD502F-9618-B44A-9413-5CE00B5D0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0603573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3AB547-0C6F-394C-8BEF-5A6F3FBAF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243" y="908050"/>
            <a:ext cx="10506697" cy="649288"/>
          </a:xfrm>
          <a:prstGeom prst="rect">
            <a:avLst/>
          </a:prstGeom>
        </p:spPr>
        <p:txBody>
          <a:bodyPr anchor="b" anchorCtr="0"/>
          <a:lstStyle/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779FD3A-6E17-1D47-8E91-0B127B4332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078" y="1931988"/>
            <a:ext cx="3231889" cy="1593882"/>
          </a:xfrm>
        </p:spPr>
        <p:txBody>
          <a:bodyPr/>
          <a:lstStyle/>
          <a:p>
            <a:r>
              <a:rPr lang="fi-FI"/>
              <a:t>Lisää kuva napsauttamalla kuvaketta</a:t>
            </a:r>
            <a:endParaRPr lang="fi-FI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8C0298E-F14A-6845-92C8-38BD03C683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9078" y="3455625"/>
            <a:ext cx="3231889" cy="2755084"/>
          </a:xfrm>
          <a:solidFill>
            <a:schemeClr val="accent4">
              <a:lumMod val="20000"/>
              <a:lumOff val="80000"/>
            </a:schemeClr>
          </a:solidFill>
        </p:spPr>
        <p:txBody>
          <a:bodyPr lIns="144000" tIns="216000" rIns="144000" bIns="216000"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314325" indent="0">
              <a:lnSpc>
                <a:spcPct val="100000"/>
              </a:lnSpc>
              <a:buNone/>
              <a:defRPr sz="1400"/>
            </a:lvl2pPr>
            <a:lvl3pPr marL="671513" indent="0">
              <a:lnSpc>
                <a:spcPct val="100000"/>
              </a:lnSpc>
              <a:buNone/>
              <a:defRPr sz="1400"/>
            </a:lvl3pPr>
            <a:lvl4pPr marL="1027112" indent="0">
              <a:lnSpc>
                <a:spcPct val="100000"/>
              </a:lnSpc>
              <a:buNone/>
              <a:defRPr sz="1400"/>
            </a:lvl4pPr>
            <a:lvl5pPr marL="1336675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1C9CF941-81E8-B942-B878-0BDED6BCD4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B3E3FD92-8269-D546-B4DB-51B4B321B6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5111911C-6CB3-AD44-A987-239427CE408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969788" y="1931988"/>
            <a:ext cx="3231889" cy="1593882"/>
          </a:xfrm>
        </p:spPr>
        <p:txBody>
          <a:bodyPr/>
          <a:lstStyle/>
          <a:p>
            <a:r>
              <a:rPr lang="fi-FI"/>
              <a:t>Lisää kuva napsauttamalla kuvaketta</a:t>
            </a:r>
            <a:endParaRPr lang="fi-FI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4B81E064-8551-694A-8FD5-C523BEB10D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69788" y="3455625"/>
            <a:ext cx="3231889" cy="2755084"/>
          </a:xfrm>
          <a:solidFill>
            <a:schemeClr val="accent4">
              <a:lumMod val="20000"/>
              <a:lumOff val="80000"/>
            </a:schemeClr>
          </a:solidFill>
        </p:spPr>
        <p:txBody>
          <a:bodyPr lIns="144000" tIns="216000" rIns="144000" bIns="216000"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314325" indent="0">
              <a:lnSpc>
                <a:spcPct val="100000"/>
              </a:lnSpc>
              <a:buNone/>
              <a:defRPr sz="1400"/>
            </a:lvl2pPr>
            <a:lvl3pPr marL="671513" indent="0">
              <a:lnSpc>
                <a:spcPct val="100000"/>
              </a:lnSpc>
              <a:buNone/>
              <a:defRPr sz="1400"/>
            </a:lvl3pPr>
            <a:lvl4pPr marL="1027112" indent="0">
              <a:lnSpc>
                <a:spcPct val="100000"/>
              </a:lnSpc>
              <a:buNone/>
              <a:defRPr sz="1400"/>
            </a:lvl4pPr>
            <a:lvl5pPr marL="1336675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30" name="Picture Placeholder 6">
            <a:extLst>
              <a:ext uri="{FF2B5EF4-FFF2-40B4-BE49-F238E27FC236}">
                <a16:creationId xmlns:a16="http://schemas.microsoft.com/office/drawing/2014/main" id="{E37D0D04-EE41-5F42-BA3B-67ED3166C67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10498" y="1931988"/>
            <a:ext cx="3231889" cy="1593882"/>
          </a:xfrm>
        </p:spPr>
        <p:txBody>
          <a:bodyPr/>
          <a:lstStyle/>
          <a:p>
            <a:r>
              <a:rPr lang="fi-FI"/>
              <a:t>Lisää kuva napsauttamalla kuvaketta</a:t>
            </a:r>
            <a:endParaRPr lang="fi-FI" dirty="0"/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C7609D31-2B9E-9841-9A07-1A4FC704573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10498" y="3455625"/>
            <a:ext cx="3231889" cy="2755084"/>
          </a:xfrm>
          <a:solidFill>
            <a:schemeClr val="accent4">
              <a:lumMod val="20000"/>
              <a:lumOff val="80000"/>
            </a:schemeClr>
          </a:solidFill>
        </p:spPr>
        <p:txBody>
          <a:bodyPr lIns="144000" tIns="216000" rIns="144000" bIns="216000"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314325" indent="0">
              <a:lnSpc>
                <a:spcPct val="100000"/>
              </a:lnSpc>
              <a:buNone/>
              <a:defRPr sz="1400"/>
            </a:lvl2pPr>
            <a:lvl3pPr marL="671513" indent="0">
              <a:lnSpc>
                <a:spcPct val="100000"/>
              </a:lnSpc>
              <a:buNone/>
              <a:defRPr sz="1400"/>
            </a:lvl3pPr>
            <a:lvl4pPr marL="1027112" indent="0">
              <a:lnSpc>
                <a:spcPct val="100000"/>
              </a:lnSpc>
              <a:buNone/>
              <a:defRPr sz="1400"/>
            </a:lvl4pPr>
            <a:lvl5pPr marL="1336675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12" name="Footer Placeholder 10">
            <a:extLst>
              <a:ext uri="{FF2B5EF4-FFF2-40B4-BE49-F238E27FC236}">
                <a16:creationId xmlns:a16="http://schemas.microsoft.com/office/drawing/2014/main" id="{B0E4E790-0341-3348-AD80-817F03A2B8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2240063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2BFBAD7-9DE8-5841-8C51-3671020F05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7CAA8FA-65CC-EA46-8F72-ABB739A488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2" name="Footer Placeholder 10">
            <a:extLst>
              <a:ext uri="{FF2B5EF4-FFF2-40B4-BE49-F238E27FC236}">
                <a16:creationId xmlns:a16="http://schemas.microsoft.com/office/drawing/2014/main" id="{280F2D48-B5A1-2748-AC6F-668E3192AA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95A594-3BD2-D54E-93FD-6F7FCA50C3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339" y="2835805"/>
            <a:ext cx="10660250" cy="1820862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“Insert </a:t>
            </a:r>
            <a:br>
              <a:rPr lang="en-US" dirty="0"/>
            </a:br>
            <a:r>
              <a:rPr lang="en-US" dirty="0"/>
              <a:t>text here.”</a:t>
            </a:r>
          </a:p>
        </p:txBody>
      </p:sp>
      <p:sp>
        <p:nvSpPr>
          <p:cNvPr id="13" name="Tekstin paikkamerkki 2"/>
          <p:cNvSpPr>
            <a:spLocks noGrp="1"/>
          </p:cNvSpPr>
          <p:nvPr>
            <p:ph type="body" sz="quarter" idx="11" hasCustomPrompt="1"/>
          </p:nvPr>
        </p:nvSpPr>
        <p:spPr>
          <a:xfrm>
            <a:off x="668338" y="4784725"/>
            <a:ext cx="10660062" cy="331788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1800">
                <a:solidFill>
                  <a:schemeClr val="accent4">
                    <a:lumMod val="75000"/>
                  </a:schemeClr>
                </a:solidFill>
              </a:defRPr>
            </a:lvl1pPr>
            <a:lvl2pPr marL="314325" indent="0" algn="r">
              <a:buFontTx/>
              <a:buNone/>
              <a:defRPr/>
            </a:lvl2pPr>
            <a:lvl3pPr marL="671513" indent="0" algn="r">
              <a:buFontTx/>
              <a:buNone/>
              <a:defRPr/>
            </a:lvl3pPr>
            <a:lvl4pPr marL="1027112" indent="0" algn="r">
              <a:buFontTx/>
              <a:buNone/>
              <a:defRPr/>
            </a:lvl4pPr>
            <a:lvl5pPr marL="1336675" indent="0" algn="r">
              <a:buFontTx/>
              <a:buNone/>
              <a:defRPr/>
            </a:lvl5pPr>
          </a:lstStyle>
          <a:p>
            <a:pPr lvl="0"/>
            <a:r>
              <a:rPr lang="fi-FI" dirty="0"/>
              <a:t>– </a:t>
            </a:r>
            <a:r>
              <a:rPr lang="fi-FI" dirty="0" err="1"/>
              <a:t>Firstname</a:t>
            </a:r>
            <a:r>
              <a:rPr lang="fi-FI" dirty="0"/>
              <a:t> </a:t>
            </a:r>
            <a:r>
              <a:rPr lang="fi-FI" dirty="0" err="1"/>
              <a:t>Lastname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5004937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363967-A49D-DF42-A667-DCBD5D9E4B3A}"/>
              </a:ext>
            </a:extLst>
          </p:cNvPr>
          <p:cNvSpPr/>
          <p:nvPr userDrawn="1"/>
        </p:nvSpPr>
        <p:spPr>
          <a:xfrm>
            <a:off x="285293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2BFBAD7-9DE8-5841-8C51-3671020F05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6724FB2-0A91-174D-81D1-48431DA44DE4}" type="datetime1">
              <a:rPr lang="fi-FI" smtClean="0"/>
              <a:pPr/>
              <a:t>21.1.2021</a:t>
            </a:fld>
            <a:endParaRPr lang="fi-FI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A00247E-7C11-F94D-B1CB-5B7FD1C15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2118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7CAA8FA-65CC-EA46-8F72-ABB739A488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r>
              <a:rPr lang="fi-FI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802266" y="2683405"/>
            <a:ext cx="10660250" cy="1820862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“Insert </a:t>
            </a:r>
            <a:br>
              <a:rPr lang="en-US" dirty="0"/>
            </a:br>
            <a:r>
              <a:rPr lang="en-US" dirty="0"/>
              <a:t>text here.”</a:t>
            </a:r>
          </a:p>
        </p:txBody>
      </p:sp>
      <p:sp>
        <p:nvSpPr>
          <p:cNvPr id="12" name="Tekstin paikkamerkki 13"/>
          <p:cNvSpPr>
            <a:spLocks noGrp="1"/>
          </p:cNvSpPr>
          <p:nvPr>
            <p:ph type="body" sz="quarter" idx="12" hasCustomPrompt="1"/>
          </p:nvPr>
        </p:nvSpPr>
        <p:spPr>
          <a:xfrm>
            <a:off x="802266" y="4606387"/>
            <a:ext cx="10644349" cy="332364"/>
          </a:xfrm>
        </p:spPr>
        <p:txBody>
          <a:bodyPr>
            <a:normAutofit/>
          </a:bodyPr>
          <a:lstStyle>
            <a:lvl1pPr marL="0" indent="0" algn="r">
              <a:buFontTx/>
              <a:buNone/>
              <a:defRPr sz="1800">
                <a:solidFill>
                  <a:schemeClr val="bg1"/>
                </a:solidFill>
              </a:defRPr>
            </a:lvl1pPr>
            <a:lvl2pPr marL="314325" indent="0">
              <a:buFontTx/>
              <a:buNone/>
              <a:defRPr>
                <a:solidFill>
                  <a:schemeClr val="bg1"/>
                </a:solidFill>
              </a:defRPr>
            </a:lvl2pPr>
            <a:lvl3pPr marL="671513" indent="0">
              <a:buFontTx/>
              <a:buNone/>
              <a:defRPr>
                <a:solidFill>
                  <a:schemeClr val="bg1"/>
                </a:solidFill>
              </a:defRPr>
            </a:lvl3pPr>
            <a:lvl4pPr marL="1027112" indent="0">
              <a:buFontTx/>
              <a:buNone/>
              <a:defRPr>
                <a:solidFill>
                  <a:schemeClr val="bg1"/>
                </a:solidFill>
              </a:defRPr>
            </a:lvl4pPr>
            <a:lvl5pPr marL="1336675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algn="r"/>
            <a:r>
              <a:rPr lang="fi-FI" dirty="0">
                <a:solidFill>
                  <a:schemeClr val="bg1"/>
                </a:solidFill>
              </a:rPr>
              <a:t>– </a:t>
            </a:r>
            <a:r>
              <a:rPr lang="fi-FI" dirty="0" err="1">
                <a:solidFill>
                  <a:schemeClr val="bg1"/>
                </a:solidFill>
              </a:rPr>
              <a:t>Firstname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Lastname</a:t>
            </a:r>
            <a:endParaRPr lang="fi-FI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231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389" y="911723"/>
            <a:ext cx="10515600" cy="645616"/>
          </a:xfrm>
          <a:prstGeom prst="rect">
            <a:avLst/>
          </a:prstGeom>
        </p:spPr>
        <p:txBody>
          <a:bodyPr/>
          <a:lstStyle/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CCD89AA-C7B0-4546-8848-6AFDC870CA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3405FCAB-7A18-034B-9743-CFD67A11D4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3835772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B2510EA-1654-E84D-A789-CFF2920E002A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B9B4DE-33B9-0041-8077-678234364330}"/>
              </a:ext>
            </a:extLst>
          </p:cNvPr>
          <p:cNvSpPr/>
          <p:nvPr userDrawn="1"/>
        </p:nvSpPr>
        <p:spPr>
          <a:xfrm>
            <a:off x="1093510" y="1569142"/>
            <a:ext cx="9690754" cy="40607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700000" sx="74000" sy="74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3A1E0F-9E5E-9745-BEF2-2CE041671C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63233" y="1883432"/>
            <a:ext cx="2401642" cy="3424232"/>
          </a:xfrm>
          <a:solidFill>
            <a:schemeClr val="accent4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DD4BC1B-C1D1-4F41-B9B7-335D450148A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2127" y="2020766"/>
            <a:ext cx="4974040" cy="365134"/>
          </a:xfrm>
        </p:spPr>
        <p:txBody>
          <a:bodyPr anchor="b" anchorCtr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> </a:t>
            </a: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2938A8D-D773-5142-92B9-89D818060D6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02130" y="2385899"/>
            <a:ext cx="4974038" cy="227671"/>
          </a:xfr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A126850-0A2D-214C-8173-B9D9A2BCD6CD}"/>
              </a:ext>
            </a:extLst>
          </p:cNvPr>
          <p:cNvCxnSpPr/>
          <p:nvPr userDrawn="1"/>
        </p:nvCxnSpPr>
        <p:spPr>
          <a:xfrm>
            <a:off x="4868747" y="2903605"/>
            <a:ext cx="0" cy="2319489"/>
          </a:xfrm>
          <a:prstGeom prst="line">
            <a:avLst/>
          </a:prstGeom>
          <a:ln w="31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09D0D4C-BB57-D348-99EE-61BD94E3A56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502127" y="2915308"/>
            <a:ext cx="3183740" cy="230778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282D1424-0632-DE42-8831-FEFEDCC907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6294" y="2914199"/>
            <a:ext cx="3183740" cy="23088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fi-FI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936464DA-9EA2-5C40-B73F-205181B744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3987761C-73F5-9944-A85F-CA6BA1723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3" name="Footer Placeholder 10">
            <a:extLst>
              <a:ext uri="{FF2B5EF4-FFF2-40B4-BE49-F238E27FC236}">
                <a16:creationId xmlns:a16="http://schemas.microsoft.com/office/drawing/2014/main" id="{694382D2-A10E-5B4D-9C26-A901A6E276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776896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A96305A-4729-C241-80A5-A3957FB9DF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923" y="628650"/>
            <a:ext cx="11892077" cy="62293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E1DD8D7-BC62-714D-8C04-60C029D801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6724FB2-0A91-174D-81D1-48431DA44DE4}" type="datetime1">
              <a:rPr lang="fi-FI" smtClean="0"/>
              <a:pPr/>
              <a:t>21.1.2021</a:t>
            </a:fld>
            <a:endParaRPr lang="fi-FI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026783F-D43A-6D4C-BEFA-7DFFEE9E8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2118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95DFA96-13AD-F24F-83D3-51A2E9805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r>
              <a:rPr lang="fi-FI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33392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oGraphs_BIG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EA8A6-2976-4093-A43A-DECC0C7F3DBC}" type="datetimeFigureOut">
              <a:rPr lang="fi-FI" smtClean="0"/>
              <a:t>21.1.2021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5619-4AF4-4096-AB19-08D0C80993E7}" type="slidenum">
              <a:rPr lang="fi-FI" smtClean="0"/>
              <a:t>‹#›</a:t>
            </a:fld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0" y="882127"/>
            <a:ext cx="12192000" cy="6002466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80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143339" y="980728"/>
            <a:ext cx="11809312" cy="56166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51200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2BCC84-F53F-524B-9DBE-6944834F9D94}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389" y="911723"/>
            <a:ext cx="10515600" cy="64561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6724FB2-0A91-174D-81D1-48431DA44DE4}" type="datetime1">
              <a:rPr lang="fi-FI" smtClean="0"/>
              <a:pPr/>
              <a:t>21.1.2021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2118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CCD89AA-C7B0-4546-8848-6AFDC870CA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r>
              <a:rPr lang="fi-FI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59092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388" y="908051"/>
            <a:ext cx="10655486" cy="649288"/>
          </a:xfrm>
          <a:prstGeom prst="rect">
            <a:avLst/>
          </a:prstGeom>
        </p:spPr>
        <p:txBody>
          <a:bodyPr anchor="b" anchorCtr="0"/>
          <a:lstStyle/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1526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399" y="1825625"/>
            <a:ext cx="5387465" cy="435133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8E95653-E7CD-2A46-A046-9A8AACBDA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295C54A-B3E8-6C46-BBDD-FC93CAEB7F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ECB8C9-6F71-8745-9B9D-ED3B992FA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744993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C351703-006A-624D-9F66-D3B3015E7B64}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27" y="908051"/>
            <a:ext cx="10643348" cy="649288"/>
          </a:xfrm>
          <a:prstGeom prst="rect">
            <a:avLst/>
          </a:prstGeo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1528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392738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E7C9030-3752-8A4B-9741-E2F12361F0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8E19EC9-64A0-744B-9106-23A4D3F55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8743F89-9A57-4347-9B8D-6712A3AB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75425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40" y="916517"/>
            <a:ext cx="10650635" cy="649288"/>
          </a:xfrm>
          <a:prstGeom prst="rect">
            <a:avLst/>
          </a:prstGeom>
        </p:spPr>
        <p:txBody>
          <a:bodyPr anchor="b" anchorCtr="0"/>
          <a:lstStyle/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3650" y="1700214"/>
            <a:ext cx="5157787" cy="8048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3650" y="2647950"/>
            <a:ext cx="5157787" cy="3541713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81687" y="1700214"/>
            <a:ext cx="5183188" cy="8048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81687" y="2647950"/>
            <a:ext cx="5183188" cy="3541714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E5FB882-B6B3-F249-9973-534AD04914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78D9CD0-3716-934C-B5DD-61894BF3D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3" name="Footer Placeholder 10">
            <a:extLst>
              <a:ext uri="{FF2B5EF4-FFF2-40B4-BE49-F238E27FC236}">
                <a16:creationId xmlns:a16="http://schemas.microsoft.com/office/drawing/2014/main" id="{20D11757-AD21-8C44-BA47-2C7CCF6BD2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488492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43E6749-9CC7-194A-AAAA-3A076D722BA1}"/>
              </a:ext>
            </a:extLst>
          </p:cNvPr>
          <p:cNvSpPr/>
          <p:nvPr userDrawn="1"/>
        </p:nvSpPr>
        <p:spPr>
          <a:xfrm>
            <a:off x="277977" y="636422"/>
            <a:ext cx="12067633" cy="62215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241" y="916517"/>
            <a:ext cx="10642163" cy="649288"/>
          </a:xfrm>
          <a:prstGeom prst="rect">
            <a:avLst/>
          </a:prstGeo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3648" y="1700214"/>
            <a:ext cx="5157787" cy="8048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3648" y="2647950"/>
            <a:ext cx="5157787" cy="35417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73216" y="1700214"/>
            <a:ext cx="5183188" cy="8048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73216" y="2647950"/>
            <a:ext cx="5183188" cy="3541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2047FC6-B3C6-E642-BDFA-E84EEF530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67F747-DFA8-8B4A-8A0D-75CA3C7401B5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7D9B0E81-E9DC-D04E-B08D-9DD7D9B02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0582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51CD3757-9E47-764C-86DA-EBC9E8E65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6894" y="6508376"/>
            <a:ext cx="616043" cy="2332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237489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061" y="914401"/>
            <a:ext cx="10651813" cy="642938"/>
          </a:xfrm>
          <a:prstGeom prst="rect">
            <a:avLst/>
          </a:prstGeom>
        </p:spPr>
        <p:txBody>
          <a:bodyPr anchor="b" anchorCtr="0"/>
          <a:lstStyle/>
          <a:p>
            <a:r>
              <a:rPr lang="fi-FI"/>
              <a:t>Muokkaa perustyyl. napsautt.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653C74F-D40D-B54A-8E96-F2E76A97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69037" y="6489700"/>
            <a:ext cx="766827" cy="254172"/>
          </a:xfrm>
        </p:spPr>
        <p:txBody>
          <a:bodyPr/>
          <a:lstStyle/>
          <a:p>
            <a:fld id="{A6724FB2-0A91-174D-81D1-48431DA44DE4}" type="datetime1">
              <a:rPr lang="fi-FI" smtClean="0"/>
              <a:t>21.1.2021</a:t>
            </a:fld>
            <a:endParaRPr lang="fi-FI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2DB137D-3A6F-B945-B27B-BFADE8ADE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9" name="Footer Placeholder 10">
            <a:extLst>
              <a:ext uri="{FF2B5EF4-FFF2-40B4-BE49-F238E27FC236}">
                <a16:creationId xmlns:a16="http://schemas.microsoft.com/office/drawing/2014/main" id="{7AB1BCD9-1FCC-E245-8D3F-5F3AD62FD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31326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9991" y="170729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69037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fld id="{560A5C83-C4F1-6941-AB32-EF204B896280}" type="datetime1">
              <a:rPr lang="fi-FI" smtClean="0"/>
              <a:t>21.1.2021</a:t>
            </a:fld>
            <a:endParaRPr lang="fi-F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r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fi-FI" dirty="0"/>
              <a:t>|  </a:t>
            </a:r>
            <a:fld id="{CDC8994D-33BE-6F4B-918B-78B2D731EB1C}" type="slidenum">
              <a:rPr lang="fi-FI" smtClean="0"/>
              <a:pPr/>
              <a:t>‹#›</a:t>
            </a:fld>
            <a:endParaRPr lang="fi-FI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5E40AAE-D302-7647-9D31-6971CE88E7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531" y="6489700"/>
            <a:ext cx="4114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3743BE5-29C0-A94B-962C-58F604640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27" y="911553"/>
            <a:ext cx="10521733" cy="64578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fi-FI"/>
              <a:t>Muokkaa perustyyl. napsautt.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6102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81" r:id="rId2"/>
    <p:sldLayoutId id="2147483770" r:id="rId3"/>
    <p:sldLayoutId id="2147483803" r:id="rId4"/>
    <p:sldLayoutId id="2147483772" r:id="rId5"/>
    <p:sldLayoutId id="2147483785" r:id="rId6"/>
    <p:sldLayoutId id="2147483773" r:id="rId7"/>
    <p:sldLayoutId id="2147483786" r:id="rId8"/>
    <p:sldLayoutId id="2147483774" r:id="rId9"/>
    <p:sldLayoutId id="2147483787" r:id="rId10"/>
    <p:sldLayoutId id="2147483775" r:id="rId11"/>
    <p:sldLayoutId id="2147483788" r:id="rId12"/>
    <p:sldLayoutId id="2147483798" r:id="rId13"/>
    <p:sldLayoutId id="2147483776" r:id="rId14"/>
    <p:sldLayoutId id="2147483789" r:id="rId15"/>
    <p:sldLayoutId id="2147483778" r:id="rId16"/>
    <p:sldLayoutId id="2147483795" r:id="rId17"/>
    <p:sldLayoutId id="2147483779" r:id="rId18"/>
    <p:sldLayoutId id="2147483796" r:id="rId19"/>
    <p:sldLayoutId id="2147483777" r:id="rId20"/>
    <p:sldLayoutId id="2147483790" r:id="rId21"/>
    <p:sldLayoutId id="2147483791" r:id="rId22"/>
    <p:sldLayoutId id="2147483780" r:id="rId23"/>
    <p:sldLayoutId id="2147483792" r:id="rId24"/>
    <p:sldLayoutId id="2147483782" r:id="rId25"/>
    <p:sldLayoutId id="2147483800" r:id="rId26"/>
    <p:sldLayoutId id="2147483804" r:id="rId27"/>
    <p:sldLayoutId id="2147483802" r:id="rId28"/>
    <p:sldLayoutId id="2147483805" r:id="rId29"/>
    <p:sldLayoutId id="2147483801" r:id="rId30"/>
    <p:sldLayoutId id="2147483783" r:id="rId31"/>
    <p:sldLayoutId id="2147483807" r:id="rId3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80975" indent="-1809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tabLst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488950" indent="-1746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804863" indent="-1333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1155700" indent="-1285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1470025" indent="-1333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3" userDrawn="1">
          <p15:clr>
            <a:srgbClr val="F26B43"/>
          </p15:clr>
        </p15:guide>
        <p15:guide id="2" pos="7605" userDrawn="1">
          <p15:clr>
            <a:srgbClr val="F26B43"/>
          </p15:clr>
        </p15:guide>
        <p15:guide id="3" pos="75" userDrawn="1">
          <p15:clr>
            <a:srgbClr val="F26B43"/>
          </p15:clr>
        </p15:guide>
        <p15:guide id="4" orient="horz" pos="4247" userDrawn="1">
          <p15:clr>
            <a:srgbClr val="F26B43"/>
          </p15:clr>
        </p15:guide>
        <p15:guide id="5" pos="325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pos="6970" userDrawn="1">
          <p15:clr>
            <a:srgbClr val="F26B43"/>
          </p15:clr>
        </p15:guide>
        <p15:guide id="8" orient="horz" pos="346" userDrawn="1">
          <p15:clr>
            <a:srgbClr val="F26B43"/>
          </p15:clr>
        </p15:guide>
        <p15:guide id="9" orient="horz" pos="981" userDrawn="1">
          <p15:clr>
            <a:srgbClr val="F26B43"/>
          </p15:clr>
        </p15:guide>
        <p15:guide id="10" orient="horz" pos="572" userDrawn="1">
          <p15:clr>
            <a:srgbClr val="F26B43"/>
          </p15:clr>
        </p15:guide>
        <p15:guide id="11" orient="horz" pos="1071" userDrawn="1">
          <p15:clr>
            <a:srgbClr val="F26B43"/>
          </p15:clr>
        </p15:guide>
        <p15:guide id="12" pos="733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0" y="6319610"/>
            <a:ext cx="9144000" cy="538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5" rIns="91428" bIns="45715"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02327" y="2112205"/>
            <a:ext cx="6982544" cy="1683618"/>
          </a:xfrm>
        </p:spPr>
        <p:txBody>
          <a:bodyPr>
            <a:normAutofit/>
          </a:bodyPr>
          <a:lstStyle/>
          <a:p>
            <a:r>
              <a:rPr lang="en-GB" sz="4800" dirty="0"/>
              <a:t>MFA meeting</a:t>
            </a:r>
            <a:endParaRPr lang="fi-FI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3281" y="4745795"/>
            <a:ext cx="4648919" cy="1320552"/>
          </a:xfrm>
        </p:spPr>
        <p:txBody>
          <a:bodyPr>
            <a:normAutofit/>
          </a:bodyPr>
          <a:lstStyle/>
          <a:p>
            <a:pPr algn="r"/>
            <a:r>
              <a:rPr lang="en-GB" sz="3200" b="1" dirty="0"/>
              <a:t>Dhanesh Rajan</a:t>
            </a:r>
          </a:p>
          <a:p>
            <a:pPr algn="r"/>
            <a:r>
              <a:rPr lang="fi-FI" sz="3200" b="1" dirty="0"/>
              <a:t>21.1.2021</a:t>
            </a:r>
            <a:endParaRPr lang="en-GB" sz="3200" b="1" dirty="0"/>
          </a:p>
        </p:txBody>
      </p:sp>
      <p:pic>
        <p:nvPicPr>
          <p:cNvPr id="4" name="Kuva 11" descr="animaatio5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000"/>
          <a:stretch/>
        </p:blipFill>
        <p:spPr bwMode="auto">
          <a:xfrm>
            <a:off x="3935760" y="6319610"/>
            <a:ext cx="4480560" cy="538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458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6EAC1EEF-77C4-43A4-A7D4-3F89C4FC9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DF9C21E1-B661-473D-9F43-1444FDF0F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32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8DB77E-4988-4D42-B5BA-8677134FC14F}"/>
              </a:ext>
            </a:extLst>
          </p:cNvPr>
          <p:cNvSpPr/>
          <p:nvPr/>
        </p:nvSpPr>
        <p:spPr>
          <a:xfrm>
            <a:off x="180140" y="1061795"/>
            <a:ext cx="30659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/>
              <a:t>WP measurement</a:t>
            </a:r>
          </a:p>
          <a:p>
            <a:r>
              <a:rPr lang="en-GB" sz="2400" b="1" dirty="0"/>
              <a:t>protocols</a:t>
            </a:r>
            <a:endParaRPr lang="en-GB" sz="2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1B05AF-5EA7-4D42-AAD4-BC75F0FB5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688" y="0"/>
            <a:ext cx="51843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049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C0B6D710-79BA-4008-842F-45A4AD02A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DAB89E39-3B4E-46D1-8AAE-2F52BD6B6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46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6155AA28-B350-47D9-9D0B-DC4A4FC12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1A061542-2BA0-4E3A-8E61-826A11149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87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0365CB3C-2D04-48AA-A51E-08D6DC69C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EEC2D784-B195-4259-B91B-36943D33B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332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A5E5327A-3CCE-4607-953D-E90812665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9FC2C1FB-987C-4843-B3CF-852102FB4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943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7BA89366-6EE2-405C-B647-A4EEF70FC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52959BF5-05D4-41B1-AED3-2138FD825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867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DC29DD4D-A48A-48C1-9F18-C8F40B0FB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B9D69177-E1F1-40F0-9C06-7E923B4F2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93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DF978E65-CC90-4067-8C0B-BF8126098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A6F0EFE-0F8D-4BC4-84F9-128B7027B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" y="1094425"/>
            <a:ext cx="12154419" cy="466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640424"/>
      </p:ext>
    </p:extLst>
  </p:cSld>
  <p:clrMapOvr>
    <a:masterClrMapping/>
  </p:clrMapOvr>
</p:sld>
</file>

<file path=ppt/theme/theme1.xml><?xml version="1.0" encoding="utf-8"?>
<a:theme xmlns:a="http://schemas.openxmlformats.org/drawingml/2006/main" name="TUNI Theme">
  <a:themeElements>
    <a:clrScheme name="TUNI colors">
      <a:dk1>
        <a:srgbClr val="4E008E"/>
      </a:dk1>
      <a:lt1>
        <a:srgbClr val="FFFFFF"/>
      </a:lt1>
      <a:dk2>
        <a:srgbClr val="E7E6E6"/>
      </a:dk2>
      <a:lt2>
        <a:srgbClr val="E7E6E6"/>
      </a:lt2>
      <a:accent1>
        <a:srgbClr val="82C8F0"/>
      </a:accent1>
      <a:accent2>
        <a:srgbClr val="F5A5C8"/>
      </a:accent2>
      <a:accent3>
        <a:srgbClr val="FFDCA5"/>
      </a:accent3>
      <a:accent4>
        <a:srgbClr val="C8C8C8"/>
      </a:accent4>
      <a:accent5>
        <a:srgbClr val="F07387"/>
      </a:accent5>
      <a:accent6>
        <a:srgbClr val="7DCDBE"/>
      </a:accent6>
      <a:hlink>
        <a:srgbClr val="6DBEEB"/>
      </a:hlink>
      <a:folHlink>
        <a:srgbClr val="956D8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sitys8" id="{1687659F-4800-4428-A88D-380D0721E25B}" vid="{9985B3EF-973B-4EA8-B452-A949E8AD0E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Asiakirja" ma:contentTypeID="0x010100D971328D8CA3A44FBC549720B34348B9" ma:contentTypeVersion="6" ma:contentTypeDescription="Luo uusi asiakirja." ma:contentTypeScope="" ma:versionID="61b486ec07d566206f0b62a53d68f93e">
  <xsd:schema xmlns:xsd="http://www.w3.org/2001/XMLSchema" xmlns:xs="http://www.w3.org/2001/XMLSchema" xmlns:p="http://schemas.microsoft.com/office/2006/metadata/properties" xmlns:ns1="http://schemas.microsoft.com/sharepoint/v3" xmlns:ns2="36f0232a-42f5-4bfb-85ac-f984372c47da" xmlns:ns3="6853e176-9e54-4fa2-a050-f9cf4d042d89" targetNamespace="http://schemas.microsoft.com/office/2006/metadata/properties" ma:root="true" ma:fieldsID="1058c17e6f4fbc4d94383090589e91e6" ns1:_="" ns2:_="" ns3:_="">
    <xsd:import namespace="http://schemas.microsoft.com/sharepoint/v3"/>
    <xsd:import namespace="36f0232a-42f5-4bfb-85ac-f984372c47da"/>
    <xsd:import namespace="6853e176-9e54-4fa2-a050-f9cf4d042d89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Lomaketyyppi" minOccurs="0"/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Ajoituksen alkamispäivämäärä" ma:description="Ajoituksen alkamispäivämäärä on julkaisuominaisuuden luoma sivustosarake. Sillä määritetään päivämäärä ja kellonaika, jolloin vierailijat näkevät sivuston ensimmäisen kerran." ma:hidden="true" ma:internalName="PublishingStartDate">
      <xsd:simpleType>
        <xsd:restriction base="dms:Unknown"/>
      </xsd:simpleType>
    </xsd:element>
    <xsd:element name="PublishingExpirationDate" ma:index="9" nillable="true" ma:displayName="Ajoituksen päättymispäivämäärä" ma:description="Ajoituksen päättymispäivämäärä on julkaisuominaisuuden luoma sivustosarake. Sillä määritetään päivämäärä ja kellonaika, jolloin vierailijat eivät enää näe tätä sivustoa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f0232a-42f5-4bfb-85ac-f984372c47da" elementFormDefault="qualified">
    <xsd:import namespace="http://schemas.microsoft.com/office/2006/documentManagement/types"/>
    <xsd:import namespace="http://schemas.microsoft.com/office/infopath/2007/PartnerControls"/>
    <xsd:element name="Lomaketyyppi" ma:index="10" nillable="true" ma:displayName="Lomake" ma:format="Dropdown" ma:internalName="Lomaketyyppi">
      <xsd:simpleType>
        <xsd:restriction base="dms:Choice">
          <xsd:enumeration value="Henkilötietoilmoitus"/>
          <xsd:enumeration value="Käyttöoikeudet"/>
          <xsd:enumeration value="Opintosuoritukset"/>
          <xsd:enumeration value="Opinnäytteet"/>
          <xsd:enumeration value="Tutkimus"/>
          <xsd:enumeration value="Sopimukset"/>
          <xsd:enumeration value="Kirjanpito ja laskutus"/>
          <xsd:enumeration value="Tarvikkeet"/>
          <xsd:enumeration value="Todistus"/>
          <xsd:enumeration value="Avaimet ja kulkuluvat"/>
          <xsd:enumeration value="Lupa"/>
          <xsd:enumeration value="Työsuhde"/>
          <xsd:enumeration value="Rekrytointi"/>
          <xsd:enumeration value="Palkkiot ja palkanlisät"/>
          <xsd:enumeration value="Matkustus"/>
          <xsd:enumeration value="Tampereen yliopiston PowerPoint -pohjat"/>
          <xsd:enumeration value="Word-pohjat TTY:n tunnisteilla"/>
          <xsd:enumeration value="Hankinnat"/>
          <xsd:enumeration value="Talous"/>
          <xsd:enumeration value="Vierailijat"/>
        </xsd:restriction>
      </xsd:simple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53e176-9e54-4fa2-a050-f9cf4d042d8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Jaettu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Jakamisen tiedot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maketyyppi xmlns="36f0232a-42f5-4bfb-85ac-f984372c47da">Tampereen yliopiston PowerPoint -pohjat</Lomaketyyppi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B4C24DD-3486-40D9-BA43-AF3E6DA3F8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A4C08E-6B12-41DD-8F6C-94A8AEEF34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6f0232a-42f5-4bfb-85ac-f984372c47da"/>
    <ds:schemaRef ds:uri="6853e176-9e54-4fa2-a050-f9cf4d042d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21448A4-9CA1-4E95-ACED-F3831E63D532}">
  <ds:schemaRefs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36f0232a-42f5-4bfb-85ac-f984372c47da"/>
    <ds:schemaRef ds:uri="http://purl.org/dc/elements/1.1/"/>
    <ds:schemaRef ds:uri="http://schemas.microsoft.com/office/2006/metadata/properties"/>
    <ds:schemaRef ds:uri="6853e176-9e54-4fa2-a050-f9cf4d042d8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</Words>
  <Application>Microsoft Office PowerPoint</Application>
  <PresentationFormat>Widescreen</PresentationFormat>
  <Paragraphs>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TUNI Theme</vt:lpstr>
      <vt:lpstr>MFA meeting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Virpi Andersin (TAU)</dc:creator>
  <cp:lastModifiedBy>Dhanesh Kattipparambil Rajan (TAU)</cp:lastModifiedBy>
  <cp:revision>811</cp:revision>
  <dcterms:created xsi:type="dcterms:W3CDTF">2019-01-24T09:03:50Z</dcterms:created>
  <dcterms:modified xsi:type="dcterms:W3CDTF">2021-01-21T10:59:50Z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0x010100D971328D8CA3A44FBC549720B34348B9</vt:lpwstr>
  </property>
</Properties>
</file>

<file path=docProps/thumbnail.jpeg>
</file>